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7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17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342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327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8444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458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070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41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87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9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73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766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4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94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26DC-6893-424D-978D-0D3634D5FBC0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EE6307-3283-48CB-91DA-18A4F9187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9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Каракашлинская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основная общеобразовательная школа»</a:t>
            </a:r>
            <a:b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Ютазинского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муниципального района Республики Татарстан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09300" y="1724298"/>
            <a:ext cx="8596668" cy="3880773"/>
          </a:xfrm>
        </p:spPr>
        <p:txBody>
          <a:bodyPr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работе отряда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ДЮП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</a:p>
          <a:p>
            <a:pPr marL="0" indent="0" algn="ctr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Руководитель: Ахметова Э.Ф.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71spi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59"/>
          <a:stretch>
            <a:fillRect/>
          </a:stretch>
        </p:blipFill>
        <p:spPr bwMode="auto">
          <a:xfrm>
            <a:off x="1149532" y="3174275"/>
            <a:ext cx="28956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89" y="292503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/>
              <a:t>Командир отряда-Ахметов Айдар</a:t>
            </a:r>
            <a:br>
              <a:rPr lang="ru-RU" sz="3600" dirty="0" smtClean="0"/>
            </a:br>
            <a:r>
              <a:rPr lang="ru-RU" sz="3600" dirty="0" smtClean="0"/>
              <a:t>Члены отряда- учащиеся 8 класса</a:t>
            </a:r>
            <a:br>
              <a:rPr lang="ru-RU" sz="3600" dirty="0" smtClean="0"/>
            </a:br>
            <a:r>
              <a:rPr lang="ru-RU" sz="3600" dirty="0" smtClean="0"/>
              <a:t>Руководитель- Ахметова Э.Ф.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8250" y="699590"/>
            <a:ext cx="4619897" cy="16557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Отряд  ДЮП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29924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Наш отряд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7780" y="1270000"/>
            <a:ext cx="8596668" cy="3880773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веселый и шумный; задорный, спортивный; мобильный и умный;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- весьма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креативный!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02"/>
          <a:stretch/>
        </p:blipFill>
        <p:spPr>
          <a:xfrm>
            <a:off x="1946367" y="2590800"/>
            <a:ext cx="6794474" cy="348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1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025" y="579983"/>
            <a:ext cx="9407192" cy="59253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Цель:  </a:t>
            </a:r>
            <a:r>
              <a:rPr lang="ru-RU" dirty="0"/>
              <a:t>сохранение жизни и здоровья, повышение уровня знаний по пожарной безопасности и привлечение их к организации пропаганды </a:t>
            </a:r>
            <a:r>
              <a:rPr lang="ru-RU" dirty="0" err="1"/>
              <a:t>пожаробезопасного</a:t>
            </a:r>
            <a:r>
              <a:rPr lang="ru-RU" dirty="0"/>
              <a:t> поведения среди учащихся в школе. </a:t>
            </a:r>
            <a:endParaRPr lang="ru-RU" dirty="0" smtClean="0"/>
          </a:p>
          <a:p>
            <a:r>
              <a:rPr lang="ru-RU" dirty="0" smtClean="0"/>
              <a:t>Основные </a:t>
            </a:r>
            <a:r>
              <a:rPr lang="ru-RU" dirty="0"/>
              <a:t>задачи:</a:t>
            </a:r>
          </a:p>
          <a:p>
            <a:r>
              <a:rPr lang="ru-RU" dirty="0" err="1"/>
              <a:t>Обчающие</a:t>
            </a:r>
            <a:r>
              <a:rPr lang="ru-RU" dirty="0"/>
              <a:t>:</a:t>
            </a:r>
          </a:p>
          <a:p>
            <a:r>
              <a:rPr lang="ru-RU" dirty="0"/>
              <a:t>1. Обучение основам пожарной безопасности.</a:t>
            </a:r>
          </a:p>
          <a:p>
            <a:r>
              <a:rPr lang="ru-RU" dirty="0"/>
              <a:t>2. Обучение навыкам оказания первой доврачебной помощи.</a:t>
            </a:r>
          </a:p>
          <a:p>
            <a:r>
              <a:rPr lang="ru-RU" dirty="0"/>
              <a:t>3. Обучение умениям правильно действовать в экстремальной ситуации.</a:t>
            </a:r>
          </a:p>
          <a:p>
            <a:r>
              <a:rPr lang="ru-RU" dirty="0"/>
              <a:t>4. Ознакомление с особенностями применения специальных средств пожаротушения.</a:t>
            </a:r>
          </a:p>
          <a:p>
            <a:r>
              <a:rPr lang="ru-RU" dirty="0"/>
              <a:t>Развивающие:</a:t>
            </a:r>
          </a:p>
          <a:p>
            <a:r>
              <a:rPr lang="ru-RU" dirty="0"/>
              <a:t>1. Развитие организаторских способностей детей в процессе профилактической работы по противопожарной безопасности.</a:t>
            </a:r>
          </a:p>
          <a:p>
            <a:r>
              <a:rPr lang="ru-RU" dirty="0"/>
              <a:t>2. Развитие способности предвидеть и избегать возможности возникновения пожара.</a:t>
            </a:r>
          </a:p>
          <a:p>
            <a:r>
              <a:rPr lang="ru-RU" dirty="0"/>
              <a:t>3. Развитие памяти, внимания и творческих способностей.</a:t>
            </a:r>
          </a:p>
          <a:p>
            <a:r>
              <a:rPr lang="ru-RU" dirty="0"/>
              <a:t>Воспитывающие:</a:t>
            </a:r>
          </a:p>
          <a:p>
            <a:r>
              <a:rPr lang="ru-RU" dirty="0"/>
              <a:t>1. Формирование активной жизненной позиции, чувства ответственности за коллективное дело, дисциплинированности.</a:t>
            </a:r>
          </a:p>
          <a:p>
            <a:r>
              <a:rPr lang="ru-RU" dirty="0"/>
              <a:t>2. Формирование навыков осторожного обращения с огнём.</a:t>
            </a:r>
          </a:p>
          <a:p>
            <a:r>
              <a:rPr lang="ru-RU" dirty="0"/>
              <a:t>3. Воспитание толерантных отношений.</a:t>
            </a:r>
          </a:p>
          <a:p>
            <a:r>
              <a:rPr lang="ru-RU" dirty="0"/>
              <a:t>4. Осуществление профилактической работы по противопожарной безопасности среди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368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Школьный отряд ДЮП осуществляет работу по основным направлениям, (видам деятельности):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smtClean="0"/>
              <a:t>1</a:t>
            </a:r>
            <a:r>
              <a:rPr lang="ru-RU" sz="2400" dirty="0"/>
              <a:t>. Информационная деятельность – организация информационно-просветительской работы среди школьников: выпуск </a:t>
            </a:r>
            <a:r>
              <a:rPr lang="ru-RU" sz="2400" dirty="0" err="1" smtClean="0"/>
              <a:t>памяток,буклетов</a:t>
            </a:r>
            <a:r>
              <a:rPr lang="ru-RU" sz="2400" dirty="0" smtClean="0"/>
              <a:t> </a:t>
            </a:r>
            <a:r>
              <a:rPr lang="ru-RU" sz="2400" dirty="0"/>
              <a:t>листовок по ППБ, оказание помощи в проведении творческих конкурсов; </a:t>
            </a:r>
          </a:p>
          <a:p>
            <a:r>
              <a:rPr lang="ru-RU" sz="2400" dirty="0"/>
              <a:t>2. Пропагандистская деятельность – организация пропагандистской работы среди школьников по теме пожарной безопасности: создание агитбригад, проведение бесед, викторин, соревнований, конкурсов, тематических встреч.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727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48641"/>
            <a:ext cx="8596668" cy="5492722"/>
          </a:xfrm>
        </p:spPr>
        <p:txBody>
          <a:bodyPr>
            <a:normAutofit/>
          </a:bodyPr>
          <a:lstStyle/>
          <a:p>
            <a:r>
              <a:rPr lang="ru-RU" dirty="0"/>
              <a:t>В течение </a:t>
            </a:r>
            <a:r>
              <a:rPr lang="ru-RU" dirty="0" smtClean="0"/>
              <a:t>2020—2021  </a:t>
            </a:r>
            <a:r>
              <a:rPr lang="ru-RU" dirty="0"/>
              <a:t>учебного года отряд участвует в тематических классных часах «От чего происходят пожары», </a:t>
            </a:r>
            <a:r>
              <a:rPr lang="ru-RU" dirty="0" smtClean="0"/>
              <a:t>«</a:t>
            </a:r>
            <a:r>
              <a:rPr lang="ru-RU" dirty="0"/>
              <a:t>Что делать при пожаре», «Новогодняя елка», «Требования ПБ к ночному отоплению», </a:t>
            </a:r>
            <a:r>
              <a:rPr lang="ru-RU" dirty="0" smtClean="0"/>
              <a:t>«</a:t>
            </a:r>
            <a:r>
              <a:rPr lang="ru-RU" dirty="0"/>
              <a:t>Виды огнетушителей» и т.д.);</a:t>
            </a:r>
          </a:p>
          <a:p>
            <a:r>
              <a:rPr lang="ru-RU" dirty="0"/>
              <a:t> во внеклассных мероприятиях (конкурсе рисунков «Пожарная безопасность»;</a:t>
            </a:r>
          </a:p>
          <a:p>
            <a:r>
              <a:rPr lang="ru-RU" dirty="0"/>
              <a:t> Отряд ДЮП </a:t>
            </a:r>
            <a:r>
              <a:rPr lang="ru-RU" dirty="0" smtClean="0"/>
              <a:t> </a:t>
            </a:r>
            <a:r>
              <a:rPr lang="ru-RU" dirty="0"/>
              <a:t>в течение учебного года проводил тематические линейки: «основные причины пожаров»,</a:t>
            </a:r>
          </a:p>
          <a:p>
            <a:r>
              <a:rPr lang="ru-RU" dirty="0"/>
              <a:t>«действия при пожаре в здании», организовал учебные пятиминутки безопасности для </a:t>
            </a:r>
            <a:r>
              <a:rPr lang="ru-RU" dirty="0" err="1"/>
              <a:t>младшеклассников</a:t>
            </a:r>
            <a:r>
              <a:rPr lang="ru-RU" dirty="0"/>
              <a:t>»;  и  мероприятия по ППБ школьного уровня (Конкурс рисунков на противопожарную тематику; инструктажи по ППБ, помогал при проведении учебно- тренировочной эвакуации. </a:t>
            </a:r>
          </a:p>
          <a:p>
            <a:r>
              <a:rPr lang="ru-RU" dirty="0"/>
              <a:t> </a:t>
            </a:r>
            <a:r>
              <a:rPr lang="ru-RU" dirty="0" smtClean="0"/>
              <a:t>участвовали на  всех районных конкурсах: 3 место в конкурсе буклетов «Спички детям не игрушка», участие в конкурсе </a:t>
            </a:r>
            <a:r>
              <a:rPr lang="ru-RU" dirty="0" err="1" smtClean="0"/>
              <a:t>лэпбуков</a:t>
            </a:r>
            <a:r>
              <a:rPr lang="ru-RU" dirty="0" smtClean="0"/>
              <a:t>, онлайн-викторине «Правила пожарной безопасности», конкурсе на лучший сценарий  «Знай свои права и обязанности»</a:t>
            </a:r>
            <a:endParaRPr lang="ru-RU" dirty="0"/>
          </a:p>
          <a:p>
            <a:r>
              <a:rPr lang="ru-RU" dirty="0" smtClean="0"/>
              <a:t> Провели открытые уроки по правилам пожарной безопасности.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140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42" y="702491"/>
            <a:ext cx="282225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2" t="2254" r="26508" b="985"/>
          <a:stretch/>
        </p:blipFill>
        <p:spPr>
          <a:xfrm rot="16200000">
            <a:off x="6244048" y="-1358539"/>
            <a:ext cx="3161211" cy="6635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4" y="3647802"/>
            <a:ext cx="3914503" cy="293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3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8763" y="0"/>
            <a:ext cx="3184525" cy="7029450"/>
          </a:xfrm>
          <a:prstGeom prst="rect">
            <a:avLst/>
          </a:prstGeom>
          <a:noFill/>
          <a:ln w="25400" algn="ctr">
            <a:solidFill>
              <a:srgbClr val="D4AB63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smtClean="0">
                <a:ln>
                  <a:noFill/>
                </a:ln>
                <a:solidFill>
                  <a:srgbClr val="CB1A1A"/>
                </a:solidFill>
                <a:effectLst/>
                <a:latin typeface="Times New Roman" panose="02020603050405020304" pitchFamily="18" charset="0"/>
              </a:rPr>
              <a:t>Правила пожарной безопасности для детей.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smtClean="0">
              <a:ln>
                <a:noFill/>
              </a:ln>
              <a:solidFill>
                <a:srgbClr val="CB1A1A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1.Не играйте со спичками и зажигалками.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Это мжет стать причиной пожара.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2.Уходя из дома или комнаты, не забывайте выключать электроприборы.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3.Не суши белье над плитой.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4.Ни в коем случае не зажигай фейерверки, свечи или бенгальские огни дома (это лучше делать на улице и только со взрослыми).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5.Без взрослых не подходи к печке и не открывай печную дверцу. От выпавшего уголька может разгореться дом.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402124" y="110671"/>
            <a:ext cx="2869656" cy="6477046"/>
          </a:xfrm>
          <a:prstGeom prst="rect">
            <a:avLst/>
          </a:prstGeom>
          <a:noFill/>
          <a:ln w="25400" algn="ctr">
            <a:solidFill>
              <a:srgbClr val="D4AB63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D81818"/>
                </a:solidFill>
                <a:effectLst/>
                <a:latin typeface="Times New Roman" panose="02020603050405020304" pitchFamily="18" charset="0"/>
              </a:rPr>
              <a:t>Уважаемые взрослые,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D81818"/>
                </a:solidFill>
                <a:effectLst/>
                <a:latin typeface="Times New Roman" panose="02020603050405020304" pitchFamily="18" charset="0"/>
              </a:rPr>
              <a:t>учите детей, как правильно вести себя в случае пожара: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Необходимо немедленно покинуть горящее помещение. При выходе из задымленного помещения нужно придерживаться стены, прикрывать органы дыхания мокрой тканью.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Закрыть окна и двери, чтобы не было сквозняков, усиливающих горение.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Звать на помощь взрослых.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Звонить по телефону 01.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ru-RU" altLang="ru-RU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невозможности выхода из горящего помещения через входную дверь необходимо выйти на балкон, плотно закрыть за собой дверь и криками привлекать внимание прохожих, звать на помощь.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181" y="5371283"/>
            <a:ext cx="3068638" cy="1199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9" name="Picture 5" descr="спички не игруш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3" t="26396" r="14003" b="8369"/>
          <a:stretch>
            <a:fillRect/>
          </a:stretch>
        </p:blipFill>
        <p:spPr bwMode="auto">
          <a:xfrm>
            <a:off x="7402123" y="5321709"/>
            <a:ext cx="2869657" cy="137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0" name="Picture 6" descr="SAM_85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" y="4538526"/>
            <a:ext cx="3184525" cy="203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6464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1" name="Picture 7" descr="%D0%97%D0%BD%D0%B0%D0%BA%D0%B8-%D0%BF%D0%BE%D0%B6%D0%B0%D1%80%D0%BD%D0%BE%D0%B9-%D0%B1%D0%B5%D0%B7%D0%BE%D0%BF%D0%B0%D1%81%D0%BD%D0%BE%D1%81%D1%82%D0%B8-%D0%B2-%D0%BA%D0%B0%D1%80%D1%82%D0%B8%D0%BD%D0%BA%D0%B0%D1%85-%D0%B4%D0%BB%D1%8F-%D0%B4%D0%B5%D1%82%D0%B5%D0%B9-37-768x80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8" y="74613"/>
            <a:ext cx="3068637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img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1" t="11659"/>
          <a:stretch>
            <a:fillRect/>
          </a:stretch>
        </p:blipFill>
        <p:spPr bwMode="auto">
          <a:xfrm>
            <a:off x="3735387" y="2960688"/>
            <a:ext cx="3038475" cy="2361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54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486" y="605636"/>
            <a:ext cx="7001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будущее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204864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Продолжать </a:t>
            </a:r>
            <a:r>
              <a:rPr lang="ru-RU" sz="2400" dirty="0"/>
              <a:t>привлекать </a:t>
            </a:r>
            <a:r>
              <a:rPr lang="ru-RU" sz="2400" dirty="0" smtClean="0"/>
              <a:t>наших сверстников </a:t>
            </a:r>
            <a:r>
              <a:rPr lang="ru-RU" sz="2400" dirty="0"/>
              <a:t>к участию в проектах, акциях, конкурсах в рамках </a:t>
            </a:r>
            <a:r>
              <a:rPr lang="ru-RU" sz="2400" dirty="0" smtClean="0"/>
              <a:t>ДЮП </a:t>
            </a:r>
            <a:r>
              <a:rPr lang="ru-RU" sz="2400" dirty="0"/>
              <a:t>в школе. </a:t>
            </a:r>
            <a:endParaRPr lang="ru-RU" sz="2400" dirty="0" smtClean="0"/>
          </a:p>
          <a:p>
            <a:pPr marL="514350" indent="-514350"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Принимать активное участие в </a:t>
            </a:r>
            <a:r>
              <a:rPr lang="ru-RU" sz="2400" dirty="0" smtClean="0"/>
              <a:t> районных </a:t>
            </a:r>
            <a:r>
              <a:rPr lang="ru-RU" sz="2400" dirty="0"/>
              <a:t>и всероссийских </a:t>
            </a:r>
            <a:r>
              <a:rPr lang="ru-RU" sz="2400" dirty="0" smtClean="0"/>
              <a:t>мероприятиях.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Организовывать экскурсии и встречи с интересными </a:t>
            </a:r>
            <a:r>
              <a:rPr lang="ru-RU" sz="2400" dirty="0" smtClean="0"/>
              <a:t>людьми с </a:t>
            </a:r>
            <a:r>
              <a:rPr lang="ru-RU" sz="2400" dirty="0"/>
              <a:t>целью вызвать интерес школьников к различным сферам деятельности</a:t>
            </a:r>
            <a:r>
              <a:rPr lang="ru-RU" sz="2400" dirty="0" smtClean="0"/>
              <a:t>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  </a:t>
            </a:r>
            <a:r>
              <a:rPr lang="ru-RU" sz="2400" dirty="0"/>
              <a:t>Активно развивать волонтерское движение.</a:t>
            </a:r>
          </a:p>
        </p:txBody>
      </p:sp>
    </p:spTree>
    <p:extLst>
      <p:ext uri="{BB962C8B-B14F-4D97-AF65-F5344CB8AC3E}">
        <p14:creationId xmlns:p14="http://schemas.microsoft.com/office/powerpoint/2010/main" val="339532422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584</Words>
  <Application>Microsoft Office PowerPoint</Application>
  <PresentationFormat>Широкоэкранный</PresentationFormat>
  <Paragraphs>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Symbol</vt:lpstr>
      <vt:lpstr>Times New Roman</vt:lpstr>
      <vt:lpstr>Trebuchet MS</vt:lpstr>
      <vt:lpstr>Wingdings 3</vt:lpstr>
      <vt:lpstr>Аспект</vt:lpstr>
      <vt:lpstr>МБОУ «Каракашлинская основная общеобразовательная школа» Ютазинского муниципального района Республики Татарстан</vt:lpstr>
      <vt:lpstr>    Командир отряда-Ахметов Айдар Члены отряда- учащиеся 8 класса Руководитель- Ахметова Э.Ф. </vt:lpstr>
      <vt:lpstr>Наш отряд</vt:lpstr>
      <vt:lpstr>Презентация PowerPoint</vt:lpstr>
      <vt:lpstr>Школьный отряд ДЮП осуществляет работу по основным направлениям, (видам деятельности):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«Каракашлинская основная общеобразовательная школа» Ютазинского муниципального района Республики Татарстан</dc:title>
  <dc:creator>Ахметова Эльмира Фалиховна</dc:creator>
  <cp:lastModifiedBy>Ахметова Эльмира Фалиховна</cp:lastModifiedBy>
  <cp:revision>6</cp:revision>
  <dcterms:created xsi:type="dcterms:W3CDTF">2021-05-26T18:27:12Z</dcterms:created>
  <dcterms:modified xsi:type="dcterms:W3CDTF">2021-05-27T06:06:44Z</dcterms:modified>
</cp:coreProperties>
</file>